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71" r:id="rId3"/>
    <p:sldId id="268" r:id="rId4"/>
    <p:sldId id="272" r:id="rId5"/>
    <p:sldId id="263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6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96543-A9A1-497B-935C-7FF490F87D3C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52009-E35A-42BA-BC93-63B6257DDA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81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32F395BF-1D4C-4B22-B020-8539810DAC1F}" type="slidenum">
              <a:rPr lang="en-US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9C01B5AE-52AA-4E8C-BE36-EFD8AF52A0DF}" type="slidenum">
              <a:rPr lang="en-US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A637E334-B258-484C-98CA-08EC7B695604}" type="slidenum">
              <a:rPr lang="en-US" altLang="en-US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4A925AC-786C-45D6-AB5A-63FE1C953EED}" type="datetimeFigureOut">
              <a:rPr lang="en-US" smtClean="0"/>
              <a:pPr/>
              <a:t>2/26/17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0269FC3-7286-4819-B81A-EB9FCAC6551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610600" cy="1905000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8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Welcome 6</a:t>
            </a:r>
            <a:r>
              <a:rPr lang="en-US" sz="4800" u="sng" baseline="30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</a:t>
            </a:r>
            <a:r>
              <a:rPr lang="en-US" sz="4800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grade Science Parents and Guardians</a:t>
            </a:r>
            <a:endParaRPr lang="en-US" u="sng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>
            <a:spLocks noGrp="1"/>
          </p:cNvSpPr>
          <p:nvPr>
            <p:ph type="ctrTitle"/>
          </p:nvPr>
        </p:nvSpPr>
        <p:spPr>
          <a:xfrm>
            <a:off x="0" y="4114800"/>
            <a:ext cx="9144000" cy="2743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>
              <a:defRPr/>
            </a:pPr>
            <a: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Teachers: </a:t>
            </a:r>
            <a:b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Mrs. Patti </a:t>
            </a:r>
            <a: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(601, 602, 603, 604)</a:t>
            </a:r>
            <a:b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Mr. Watkins </a:t>
            </a:r>
            <a: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(603 &amp; 605)</a:t>
            </a:r>
            <a:b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Ms. </a:t>
            </a:r>
            <a:r>
              <a:rPr lang="en-US" sz="6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Velarde</a:t>
            </a:r>
            <a:r>
              <a:rPr lang="en-US" sz="6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(601)</a:t>
            </a:r>
            <a:br>
              <a:rPr lang="en-US" sz="4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endParaRPr lang="en-US" sz="4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000" dirty="0" smtClean="0"/>
              <a:t>Mrs. Patti- patti@kecss.net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Mr. Watkins- watkins@kecss.net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Ms. </a:t>
            </a:r>
            <a:r>
              <a:rPr lang="en-US" sz="4000" dirty="0" err="1" smtClean="0"/>
              <a:t>Velarde</a:t>
            </a:r>
            <a:r>
              <a:rPr lang="en-US" sz="4000" dirty="0" smtClean="0"/>
              <a:t>- velarde@kecss.net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Class Website: </a:t>
            </a:r>
          </a:p>
          <a:p>
            <a:pPr algn="ctr">
              <a:buNone/>
            </a:pPr>
            <a:r>
              <a:rPr lang="en-US" sz="4000" dirty="0" smtClean="0"/>
              <a:t>www.mrspatti.yolasite.com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rgbClr val="7B9899"/>
                </a:solidFill>
              </a:rPr>
              <a:t>Science Grading Policy</a:t>
            </a:r>
          </a:p>
        </p:txBody>
      </p:sp>
      <p:sp>
        <p:nvSpPr>
          <p:cNvPr id="21507" name="Rectangle 5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385175" cy="555942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en-US" sz="3000" dirty="0" smtClean="0"/>
              <a:t>Exams &amp; Quizzes: 35%	</a:t>
            </a:r>
          </a:p>
          <a:p>
            <a:pPr eaLnBrk="1" hangingPunct="1">
              <a:buNone/>
              <a:defRPr/>
            </a:pPr>
            <a:r>
              <a:rPr lang="en-US" altLang="en-US" sz="3000" dirty="0" smtClean="0"/>
              <a:t>	</a:t>
            </a:r>
          </a:p>
          <a:p>
            <a:pPr eaLnBrk="1" hangingPunct="1">
              <a:defRPr/>
            </a:pPr>
            <a:r>
              <a:rPr lang="en-US" altLang="en-US" sz="3000" dirty="0" smtClean="0"/>
              <a:t>Class Work/ Class Participation: 25%</a:t>
            </a:r>
          </a:p>
          <a:p>
            <a:pPr eaLnBrk="1" hangingPunct="1">
              <a:defRPr/>
            </a:pPr>
            <a:endParaRPr lang="en-US" altLang="en-US" sz="3000" dirty="0" smtClean="0"/>
          </a:p>
          <a:p>
            <a:pPr eaLnBrk="1" hangingPunct="1">
              <a:defRPr/>
            </a:pPr>
            <a:r>
              <a:rPr lang="en-US" altLang="en-US" sz="3000" dirty="0" smtClean="0"/>
              <a:t>Homework</a:t>
            </a:r>
            <a:r>
              <a:rPr lang="en-US" altLang="en-US" sz="3000" dirty="0"/>
              <a:t> </a:t>
            </a:r>
            <a:r>
              <a:rPr lang="en-US" altLang="en-US" sz="3000" dirty="0" smtClean="0"/>
              <a:t>15%		</a:t>
            </a:r>
          </a:p>
          <a:p>
            <a:pPr eaLnBrk="1" hangingPunct="1">
              <a:buNone/>
              <a:defRPr/>
            </a:pPr>
            <a:r>
              <a:rPr lang="en-US" altLang="en-US" sz="3000" dirty="0" smtClean="0"/>
              <a:t>		</a:t>
            </a:r>
          </a:p>
          <a:p>
            <a:pPr eaLnBrk="1" hangingPunct="1">
              <a:defRPr/>
            </a:pPr>
            <a:r>
              <a:rPr lang="en-US" altLang="en-US" sz="3000" dirty="0" smtClean="0"/>
              <a:t>Projects/Labs: 25%</a:t>
            </a:r>
          </a:p>
          <a:p>
            <a:pPr eaLnBrk="1" hangingPunct="1">
              <a:defRPr/>
            </a:pPr>
            <a:endParaRPr lang="en-US" altLang="en-US" dirty="0"/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dirty="0" smtClean="0"/>
          </a:p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dirty="0" smtClean="0"/>
              <a:t>			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7282" y="3657600"/>
            <a:ext cx="433671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can I monitor my student’s grades?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Please visit www.jupitered.com </a:t>
            </a:r>
          </a:p>
          <a:p>
            <a:endParaRPr lang="en-US" sz="2800" dirty="0" smtClean="0"/>
          </a:p>
          <a:p>
            <a:r>
              <a:rPr lang="en-US" sz="2800" dirty="0" smtClean="0"/>
              <a:t>All students were given log in information for both student and parent access on the first day of school.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All tests, quizzes, hw assignments, missing work, announcements and reminders are posted on this site.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Main Topics Covered in 6</a:t>
            </a:r>
            <a:r>
              <a:rPr lang="en-US" alt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altLang="en-US" dirty="0" smtClean="0">
                <a:solidFill>
                  <a:schemeClr val="tx1"/>
                </a:solidFill>
              </a:rPr>
              <a:t> Grade Science</a:t>
            </a:r>
          </a:p>
        </p:txBody>
      </p:sp>
      <p:sp>
        <p:nvSpPr>
          <p:cNvPr id="19459" name="Rectangle 2"/>
          <p:cNvSpPr>
            <a:spLocks noGrp="1"/>
          </p:cNvSpPr>
          <p:nvPr>
            <p:ph sz="quarter" idx="1"/>
          </p:nvPr>
        </p:nvSpPr>
        <p:spPr>
          <a:xfrm>
            <a:off x="301625" y="1527174"/>
            <a:ext cx="8461375" cy="4797425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altLang="en-US" sz="2900" dirty="0" smtClean="0"/>
              <a:t>The Scientific Method/Computer Science</a:t>
            </a:r>
          </a:p>
          <a:p>
            <a:pPr marL="514350" indent="-514350">
              <a:buAutoNum type="arabicPeriod"/>
            </a:pPr>
            <a:r>
              <a:rPr lang="en-US" altLang="en-US" sz="2900" dirty="0" smtClean="0"/>
              <a:t> </a:t>
            </a:r>
            <a:r>
              <a:rPr lang="en-US" altLang="en-US" sz="2900" dirty="0" smtClean="0"/>
              <a:t>Forces &amp; Energy </a:t>
            </a:r>
          </a:p>
          <a:p>
            <a:pPr marL="514350" indent="-514350">
              <a:buAutoNum type="arabicPeriod"/>
            </a:pPr>
            <a:r>
              <a:rPr lang="en-US" altLang="en-US" sz="2900" dirty="0" smtClean="0"/>
              <a:t>Weather &amp; The Earth’s Atmosphere</a:t>
            </a:r>
          </a:p>
          <a:p>
            <a:pPr marL="514350" indent="-514350">
              <a:buAutoNum type="arabicPeriod"/>
            </a:pPr>
            <a:r>
              <a:rPr lang="en-US" altLang="en-US" sz="2900" dirty="0" smtClean="0"/>
              <a:t>Life’s </a:t>
            </a:r>
            <a:r>
              <a:rPr lang="en-US" altLang="en-US" sz="2900" dirty="0" smtClean="0"/>
              <a:t>Structure (Cells) and </a:t>
            </a:r>
            <a:r>
              <a:rPr lang="en-US" altLang="en-US" sz="2900" dirty="0" smtClean="0"/>
              <a:t>Classification</a:t>
            </a:r>
          </a:p>
          <a:p>
            <a:pPr marL="514350" indent="-514350">
              <a:buFont typeface="Wingdings 2"/>
              <a:buAutoNum type="arabicPeriod"/>
            </a:pPr>
            <a:r>
              <a:rPr lang="en-US" altLang="en-US" sz="2900" dirty="0" smtClean="0"/>
              <a:t>Interactions </a:t>
            </a:r>
            <a:r>
              <a:rPr lang="en-US" altLang="en-US" sz="2900" dirty="0"/>
              <a:t>Of Life (Food Chains, Symbiosis</a:t>
            </a:r>
            <a:r>
              <a:rPr lang="en-US" altLang="en-US" sz="2900" dirty="0" smtClean="0"/>
              <a:t>) &amp; </a:t>
            </a:r>
            <a:r>
              <a:rPr lang="en-US" altLang="en-US" sz="2900" dirty="0" smtClean="0"/>
              <a:t>Ecosystems </a:t>
            </a:r>
          </a:p>
          <a:p>
            <a:pPr marL="514350" indent="-514350">
              <a:buFont typeface="Wingdings 2"/>
              <a:buAutoNum type="arabicPeriod"/>
            </a:pPr>
            <a:endParaRPr lang="en-US" altLang="en-US" sz="2900" dirty="0" smtClean="0"/>
          </a:p>
          <a:p>
            <a:pPr marL="514350" indent="-514350" algn="ctr">
              <a:buNone/>
            </a:pPr>
            <a:r>
              <a:rPr lang="en-US" altLang="en-US" sz="2900" b="1" dirty="0" smtClean="0"/>
              <a:t>*</a:t>
            </a:r>
            <a:r>
              <a:rPr lang="en-US" altLang="en-US" sz="2900" b="1" dirty="0" smtClean="0"/>
              <a:t>* Technology Infused Lessons and Units**</a:t>
            </a:r>
          </a:p>
          <a:p>
            <a:pPr marL="514350" indent="-514350">
              <a:buAutoNum type="arabicPeriod"/>
            </a:pPr>
            <a:endParaRPr lang="en-US" altLang="en-US" sz="29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758952"/>
          </a:xfrm>
        </p:spPr>
        <p:txBody>
          <a:bodyPr>
            <a:noAutofit/>
          </a:bodyPr>
          <a:lstStyle/>
          <a:p>
            <a:r>
              <a:rPr lang="en-US" sz="3200" dirty="0" smtClean="0"/>
              <a:t>Will my child be asked to complete</a:t>
            </a:r>
            <a:br>
              <a:rPr lang="en-US" sz="3200" dirty="0" smtClean="0"/>
            </a:br>
            <a:r>
              <a:rPr lang="en-US" sz="3200" dirty="0" smtClean="0"/>
              <a:t> a science fair project?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Ever year there is a school wide science fair.</a:t>
            </a:r>
          </a:p>
          <a:p>
            <a:r>
              <a:rPr lang="en-US" dirty="0" smtClean="0"/>
              <a:t>Students will work in groups to complete projects that will be presented at the fair. </a:t>
            </a:r>
          </a:p>
          <a:p>
            <a:r>
              <a:rPr lang="en-US" dirty="0" smtClean="0"/>
              <a:t>Almost all of the typing and decoration of the display board is done in school while the actual experiment is to be completed at home. </a:t>
            </a:r>
            <a:endParaRPr lang="en-US" dirty="0"/>
          </a:p>
        </p:txBody>
      </p:sp>
      <p:pic>
        <p:nvPicPr>
          <p:cNvPr id="6" name="Picture 5" descr="IMG_018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368800"/>
            <a:ext cx="3733800" cy="2489200"/>
          </a:xfrm>
          <a:prstGeom prst="rect">
            <a:avLst/>
          </a:prstGeom>
        </p:spPr>
      </p:pic>
      <p:pic>
        <p:nvPicPr>
          <p:cNvPr id="7" name="Picture 6" descr="DSC0546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4039428"/>
            <a:ext cx="3429000" cy="28185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152400"/>
            <a:ext cx="86868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dirty="0" smtClean="0"/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Thank you for visiting me and taking interest in your child’s science class!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I will open the floor for any questions, concerns, or comments.</a:t>
            </a:r>
          </a:p>
          <a:p>
            <a:pPr algn="ctr"/>
            <a:endParaRPr lang="en-US" sz="4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1431</TotalTime>
  <Words>236</Words>
  <Application>Microsoft Macintosh PowerPoint</Application>
  <PresentationFormat>On-screen Show (4:3)</PresentationFormat>
  <Paragraphs>48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Civic</vt:lpstr>
      <vt:lpstr> Teachers:  Mrs. Patti (601, 602, 603, 604) Mr. Watkins (603 &amp; 605) Ms. Velarde (601) </vt:lpstr>
      <vt:lpstr>Contact Information</vt:lpstr>
      <vt:lpstr>Science Grading Policy</vt:lpstr>
      <vt:lpstr>How can I monitor my student’s grades?</vt:lpstr>
      <vt:lpstr>Main Topics Covered in 6th Grade Science</vt:lpstr>
      <vt:lpstr>Will my child be asked to complete  a science fair project?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Science Teacher: Ms. Politano  Email: Politano.Science@gmail.com  Website: www.mspolitano.yolasite.com </dc:title>
  <dc:creator>fsuteam</dc:creator>
  <cp:lastModifiedBy>Alisa Politano</cp:lastModifiedBy>
  <cp:revision>11</cp:revision>
  <dcterms:created xsi:type="dcterms:W3CDTF">2014-09-17T16:20:01Z</dcterms:created>
  <dcterms:modified xsi:type="dcterms:W3CDTF">2017-02-26T23:47:31Z</dcterms:modified>
</cp:coreProperties>
</file>